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086590-6501-2B2B-2D9B-5EDC97D3F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33186-9097-E60D-DB86-AEADD296D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074F0-6ACE-7C99-BCC4-B8F0AEEE2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2B5ED-F009-487A-91B6-4E78604779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90074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822C03-37B7-D12B-3D18-B61E863B4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970E3-35FE-44AA-A0BB-0DF1CF271C27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0C54B-3C56-E8AE-3AAA-30DB0188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634446-F075-A9F8-CE39-841E03041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EF618-84D7-49D5-A66D-6532E35E56C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9420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ECAB70-8CC6-D03C-9C52-A0EFF70B3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EE86C-5225-4F1E-8F47-D0436139D25F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D6E262-6049-DA5A-4251-B7DA1FA39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BA42B0-0B7E-1B2C-1045-359AC832A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AAD7D-65E3-4393-BF32-E4DD4000A2D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2657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3E1454-1EBA-A05C-DC7F-93205A3AC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5E47F-D7AA-4114-95D1-946E070D37E8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18611-1B16-3AEB-7306-2D85F8A6F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B1A19-4959-E98E-6BBD-743299194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D600D-5D71-4C87-B1EB-57FC211920D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138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B9EAB-1E27-D7D2-8CE8-6A0AB770B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B9986-62A9-44C2-8020-4C25C39DB69D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2A5CF-B47C-C098-FFD6-5F25F5D84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BA047C-9D82-37CE-C510-72AEB6974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D913C-85C0-47CE-817E-9837D82651B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7811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40D1AA-1F2E-DC6D-3191-C4D8700C1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048B0-21CA-46C3-8E67-0AE41BD56197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6C1304-1869-6D24-0CD5-D11133494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3727BF7-14A9-041B-A337-4849EA566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D14C7-EDA1-4C27-8B26-1C5382FBAEE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2561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9CE2DBE-FC5E-0D06-A956-AEAC05B77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5E27A-98C8-491C-A331-D96178923118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0699C85-D563-D249-8403-9EB62DD97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A25801-6424-5187-E8E3-14970E1CC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5F3E1-72DA-4CCF-A178-F034DA81E27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943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6C38197-49A7-7B62-97CE-7F1C48C40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D1061-FACB-4CD8-AEAC-1201C0FA58ED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3FDCE49-F947-2643-B60B-5D96FBF80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21F3668-F9B1-81B1-1EFA-C01052434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EE898-2EF7-4E52-8567-06598D2BA36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379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66B504B-CF75-F5EA-B467-0CCFA6F9A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D4D28-699B-4EDF-B14B-CC3E8471A799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6C248C5-99CB-6839-9218-23E9757F8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C4CD14B-8D82-9DF7-C53A-C9E5F013C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DE74C-406F-4E70-8ED7-7D0F93D6E7B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6925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B2E5CBF-84D3-BCC7-65AC-215A9DE3E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0902B-8626-4370-936B-EF6E066E1263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8F9F9C-6575-0DF7-6D1D-BFDC4A786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D0B719-B94F-F5E7-8EA6-AF491EFCF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CFB07-7118-479E-850B-C382C84DEC1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6037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E37BA56-D210-C591-8F28-26B00B0F8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A9A32-0E29-45DC-9B14-60C4560F230C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25EFEBF-ECBD-9684-ECAB-A174127A4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65F0CE-0448-BE00-EEBA-033FB6984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18B40-6941-4F71-9B9F-F1B1C407A7C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6890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AC1D098-1E71-C34B-606A-C24194EB7D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2302EF6-E342-ADDC-8655-45B2F45B60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23C2F-6BC1-EB32-9354-FFA5301B73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8C7E2F-9BB2-4756-99CF-43BB2FE80F09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7D10D-C5E1-5649-7376-573F7A1808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3AC770-3F1A-B2B3-FC13-D3D17E309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D4F56B-DC4D-4ACB-A58C-B919B2A780A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90280AD-FD24-C3D5-E447-105ABB9D08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7087"/>
            <a:ext cx="9144000" cy="446382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 err="1"/>
              <a:t>Saviour</a:t>
            </a:r>
            <a:r>
              <a:rPr lang="en-US" sz="4000" dirty="0"/>
              <a:t>, I long to be nearer to thee;</a:t>
            </a:r>
            <a:br>
              <a:rPr lang="en-US" sz="4000" dirty="0"/>
            </a:br>
            <a:r>
              <a:rPr lang="en-US" sz="4000" dirty="0"/>
              <a:t>In word and deed and thought</a:t>
            </a:r>
            <a:br>
              <a:rPr lang="en-US" sz="4000" dirty="0"/>
            </a:br>
            <a:r>
              <a:rPr lang="en-US" sz="4000" dirty="0"/>
              <a:t>Holy to be.</a:t>
            </a:r>
            <a:br>
              <a:rPr lang="en-US" sz="4000" dirty="0"/>
            </a:br>
            <a:r>
              <a:rPr lang="en-US" sz="4000" dirty="0"/>
              <a:t>O take this heart of mine</a:t>
            </a:r>
            <a:br>
              <a:rPr lang="en-US" sz="4000" dirty="0"/>
            </a:br>
            <a:r>
              <a:rPr lang="en-US" sz="4000" dirty="0"/>
              <a:t>And seal me ever thine,</a:t>
            </a:r>
            <a:br>
              <a:rPr lang="en-US" sz="4000" dirty="0"/>
            </a:br>
            <a:r>
              <a:rPr lang="en-US" sz="4000" dirty="0"/>
              <a:t>Fill me with love divine,</a:t>
            </a:r>
            <a:br>
              <a:rPr lang="en-US" sz="4000" dirty="0"/>
            </a:br>
            <a:r>
              <a:rPr lang="en-US" sz="4000" dirty="0"/>
              <a:t>For service, Lord!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734261C6-0801-A3AF-FC37-511DE71B661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34306"/>
            <a:ext cx="9144000" cy="3989387"/>
          </a:xfrm>
        </p:spPr>
        <p:txBody>
          <a:bodyPr/>
          <a:lstStyle/>
          <a:p>
            <a:r>
              <a:rPr lang="en-US" altLang="en-US" sz="2000" dirty="0"/>
              <a:t>Verse 2</a:t>
            </a:r>
          </a:p>
          <a:p>
            <a:r>
              <a:rPr lang="en-US" altLang="en-US" sz="4000" dirty="0"/>
              <a:t>Make me a blazing fire </a:t>
            </a:r>
            <a:r>
              <a:rPr lang="en-US" altLang="en-US" sz="4000" dirty="0" err="1"/>
              <a:t>where'er</a:t>
            </a:r>
            <a:r>
              <a:rPr lang="en-US" altLang="en-US" sz="4000" dirty="0"/>
              <a:t> I go,</a:t>
            </a:r>
            <a:br>
              <a:rPr lang="en-US" altLang="en-US" sz="4000" dirty="0"/>
            </a:br>
            <a:r>
              <a:rPr lang="en-US" altLang="en-US" sz="4000" dirty="0"/>
              <a:t>That to a dying world Thee I may show:</a:t>
            </a:r>
            <a:br>
              <a:rPr lang="en-US" altLang="en-US" sz="4000" dirty="0"/>
            </a:br>
            <a:r>
              <a:rPr lang="en-US" altLang="en-US" sz="4000" dirty="0"/>
              <a:t>How thou hast bled and died</a:t>
            </a:r>
            <a:br>
              <a:rPr lang="en-US" altLang="en-US" sz="4000" dirty="0"/>
            </a:br>
            <a:r>
              <a:rPr lang="en-US" altLang="en-US" sz="4000" dirty="0"/>
              <a:t>That none may be denied,</a:t>
            </a:r>
            <a:br>
              <a:rPr lang="en-US" altLang="en-US" sz="4000" dirty="0"/>
            </a:br>
            <a:r>
              <a:rPr lang="en-US" altLang="en-US" sz="4000" dirty="0"/>
              <a:t>But in thy bleeding side</a:t>
            </a:r>
            <a:br>
              <a:rPr lang="en-US" altLang="en-US" sz="4000" dirty="0"/>
            </a:br>
            <a:r>
              <a:rPr lang="en-US" altLang="en-US" sz="4000" dirty="0"/>
              <a:t>A refuge find.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06B071E-5FD5-1A72-23ED-07F5C660BB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616"/>
            <a:ext cx="9144000" cy="489676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 Verse 3</a:t>
            </a:r>
            <a:br>
              <a:rPr lang="en-US" dirty="0"/>
            </a:br>
            <a:r>
              <a:rPr lang="en-US" sz="4000" dirty="0"/>
              <a:t>So shall my moments flow</a:t>
            </a:r>
            <a:br>
              <a:rPr lang="en-US" sz="4000" dirty="0"/>
            </a:br>
            <a:r>
              <a:rPr lang="en-US" sz="4000" dirty="0"/>
              <a:t>in praising thee,</a:t>
            </a:r>
            <a:br>
              <a:rPr lang="en-US" sz="4000" dirty="0"/>
            </a:br>
            <a:r>
              <a:rPr lang="en-US" sz="4000" dirty="0"/>
              <a:t>For thou hast never failed</a:t>
            </a:r>
            <a:br>
              <a:rPr lang="en-US" sz="4000" dirty="0"/>
            </a:br>
            <a:r>
              <a:rPr lang="en-US" sz="4000" dirty="0"/>
              <a:t>to strengthen me.</a:t>
            </a:r>
            <a:br>
              <a:rPr lang="en-US" sz="4000" dirty="0"/>
            </a:br>
            <a:r>
              <a:rPr lang="en-US" sz="4000" dirty="0"/>
              <a:t>Filled with the Holy Ghost,</a:t>
            </a:r>
            <a:br>
              <a:rPr lang="en-US" sz="4000" dirty="0"/>
            </a:br>
            <a:r>
              <a:rPr lang="en-US" sz="4000" dirty="0"/>
              <a:t>Saved to the uttermost,</a:t>
            </a:r>
            <a:br>
              <a:rPr lang="en-US" sz="4000" dirty="0"/>
            </a:br>
            <a:r>
              <a:rPr lang="en-US" sz="4000" dirty="0"/>
              <a:t>In Christ alone I'll boast</a:t>
            </a:r>
            <a:br>
              <a:rPr lang="en-US" sz="4000" dirty="0"/>
            </a:br>
            <a:r>
              <a:rPr lang="en-US" sz="4000" dirty="0"/>
              <a:t>And forward go.</a:t>
            </a:r>
            <a:endParaRPr lang="en-US" dirty="0"/>
          </a:p>
        </p:txBody>
      </p:sp>
      <p:sp>
        <p:nvSpPr>
          <p:cNvPr id="5123" name="TextBox 6">
            <a:extLst>
              <a:ext uri="{FF2B5EF4-FFF2-40B4-BE49-F238E27FC236}">
                <a16:creationId xmlns:a16="http://schemas.microsoft.com/office/drawing/2014/main" id="{7A8CC800-8A40-C287-754F-C1D625B882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92825"/>
            <a:ext cx="2447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Saviour, I long to be </a:t>
            </a:r>
          </a:p>
          <a:p>
            <a:pPr eaLnBrk="1" hangingPunct="1"/>
            <a:r>
              <a:rPr lang="en-US" altLang="en-US" sz="1100"/>
              <a:t>Anon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161</Words>
  <Application>Microsoft Office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6</cp:revision>
  <dcterms:created xsi:type="dcterms:W3CDTF">1999-07-16T06:27:28Z</dcterms:created>
  <dcterms:modified xsi:type="dcterms:W3CDTF">2023-07-27T06:38:46Z</dcterms:modified>
</cp:coreProperties>
</file>